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4"/>
  </p:sldMasterIdLst>
  <p:notesMasterIdLst>
    <p:notesMasterId r:id="rId18"/>
  </p:notesMasterIdLst>
  <p:handoutMasterIdLst>
    <p:handoutMasterId r:id="rId19"/>
  </p:handoutMasterIdLst>
  <p:sldIdLst>
    <p:sldId id="656" r:id="rId5"/>
    <p:sldId id="668" r:id="rId6"/>
    <p:sldId id="658" r:id="rId7"/>
    <p:sldId id="660" r:id="rId8"/>
    <p:sldId id="671" r:id="rId9"/>
    <p:sldId id="661" r:id="rId10"/>
    <p:sldId id="670" r:id="rId11"/>
    <p:sldId id="672" r:id="rId12"/>
    <p:sldId id="667" r:id="rId13"/>
    <p:sldId id="664" r:id="rId14"/>
    <p:sldId id="665" r:id="rId15"/>
    <p:sldId id="674" r:id="rId16"/>
    <p:sldId id="673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CC33"/>
    <a:srgbClr val="99FF99"/>
    <a:srgbClr val="CCFFCC"/>
    <a:srgbClr val="444444"/>
    <a:srgbClr val="0070C0"/>
    <a:srgbClr val="9900CC"/>
    <a:srgbClr val="CF0038"/>
    <a:srgbClr val="660066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6BF4F5-E301-4765-BD47-6B395F57E145}" v="60" dt="2024-04-22T05:46:09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3833" autoAdjust="0"/>
  </p:normalViewPr>
  <p:slideViewPr>
    <p:cSldViewPr snapToGrid="0" snapToObjects="1" showGuides="1">
      <p:cViewPr varScale="1">
        <p:scale>
          <a:sx n="141" d="100"/>
          <a:sy n="141" d="100"/>
        </p:scale>
        <p:origin x="102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24" d="100"/>
          <a:sy n="124" d="100"/>
        </p:scale>
        <p:origin x="416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31502D2-7134-A94C-B2AE-FF3604102A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3FBD811-2E59-F448-AB0D-58BC506260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DB29D-131D-C84C-A34C-48E0AF7EE939}" type="datetimeFigureOut">
              <a:rPr lang="nl-NL" smtClean="0"/>
              <a:t>22-4-2024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E0DB4C-1A3C-DD45-9388-5813100FE4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9D20DB-139A-6445-953C-1B86AC890C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9A3CF-B4E6-3E44-939C-2FEE4FAAB8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9283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981A8-00FF-4826-A89F-D9C512F1715E}" type="datetimeFigureOut">
              <a:rPr lang="nl-BE" smtClean="0"/>
              <a:t>22/04/2024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FAB52-784D-42BF-9A23-ECAF7EC1350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810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FAB52-784D-42BF-9A23-ECAF7EC1350B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3146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scher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08E073F-E931-5244-BAE9-13F30F28B9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105"/>
          <a:stretch/>
        </p:blipFill>
        <p:spPr>
          <a:xfrm>
            <a:off x="-1" y="1016975"/>
            <a:ext cx="1769213" cy="3109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2954" y="1691978"/>
            <a:ext cx="4204141" cy="955762"/>
          </a:xfrm>
        </p:spPr>
        <p:txBody>
          <a:bodyPr anchor="b">
            <a:normAutofit/>
          </a:bodyPr>
          <a:lstStyle>
            <a:lvl1pPr algn="l">
              <a:defRPr sz="2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 presentatie.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3018" y="2650229"/>
            <a:ext cx="4204142" cy="1241822"/>
          </a:xfr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Ondertitel of naam van de spreker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A9A5877-72E3-914B-9BDD-784DEDE82F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777" y="4646132"/>
            <a:ext cx="742951" cy="33889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E47644A-969A-5B48-9EBF-0B7AF7B6D6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7605" y="4646132"/>
            <a:ext cx="1190351" cy="3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0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- witte achtergro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E78B57-7DA9-114E-8C15-9362C1672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90660"/>
            <a:ext cx="3532950" cy="7477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Plaats de titel hier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1D6561-F648-BC49-AE06-E2B3A232A7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40419"/>
            <a:ext cx="7136130" cy="3263504"/>
          </a:xfrm>
        </p:spPr>
        <p:txBody>
          <a:bodyPr/>
          <a:lstStyle>
            <a:lvl1pPr marL="223838" indent="-223838">
              <a:buFontTx/>
              <a:buBlip>
                <a:blip r:embed="rId2"/>
              </a:buBlip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</a:lstStyle>
          <a:p>
            <a:pPr lvl="0"/>
            <a:r>
              <a:rPr lang="nl-NL" dirty="0"/>
              <a:t>Plaats je tekst hier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11325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foto links 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1">
            <a:extLst>
              <a:ext uri="{FF2B5EF4-FFF2-40B4-BE49-F238E27FC236}">
                <a16:creationId xmlns:a16="http://schemas.microsoft.com/office/drawing/2014/main" id="{C91C71D8-3344-7644-BE1C-34517858B4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1" y="0"/>
            <a:ext cx="3520425" cy="5143500"/>
          </a:xfrm>
          <a:solidFill>
            <a:schemeClr val="accent6">
              <a:lumMod val="90000"/>
            </a:schemeClr>
          </a:solidFill>
        </p:spPr>
        <p:txBody>
          <a:bodyPr lIns="72000" tIns="648000" rIns="72000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Sleep een foto in de rechthoek</a:t>
            </a:r>
            <a:br>
              <a:rPr lang="nl-NL" noProof="0" dirty="0"/>
            </a:br>
            <a:r>
              <a:rPr lang="nl-NL" noProof="0" dirty="0"/>
              <a:t>of klik op de rechthoek en ga naar:</a:t>
            </a:r>
            <a:br>
              <a:rPr lang="nl-NL" noProof="0" dirty="0"/>
            </a:br>
            <a:r>
              <a:rPr lang="nl-NL" noProof="0" dirty="0"/>
              <a:t>-&gt;Invoegen -&gt; Afbeelding - &gt; Afbeelding uit bestand</a:t>
            </a:r>
            <a:br>
              <a:rPr lang="nl-NL" noProof="0" dirty="0"/>
            </a:br>
            <a:r>
              <a:rPr lang="nl-NL" noProof="0" dirty="0"/>
              <a:t>of klik op het icoon </a:t>
            </a:r>
          </a:p>
          <a:p>
            <a:endParaRPr lang="nl-NL" dirty="0"/>
          </a:p>
        </p:txBody>
      </p:sp>
      <p:sp>
        <p:nvSpPr>
          <p:cNvPr id="10" name="Tijdelijke aanduiding voor tekst 25">
            <a:extLst>
              <a:ext uri="{FF2B5EF4-FFF2-40B4-BE49-F238E27FC236}">
                <a16:creationId xmlns:a16="http://schemas.microsoft.com/office/drawing/2014/main" id="{C2B74569-9C0C-8846-983E-2E32E5F642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44076" y="2067750"/>
            <a:ext cx="1008000" cy="100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jdelijke aanduiding voor tekst 25">
            <a:extLst>
              <a:ext uri="{FF2B5EF4-FFF2-40B4-BE49-F238E27FC236}">
                <a16:creationId xmlns:a16="http://schemas.microsoft.com/office/drawing/2014/main" id="{B6C9A724-B96D-4747-9E8A-C0463EAF15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26861" y="2067750"/>
            <a:ext cx="1008000" cy="100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2" name="Tijdelijke aanduiding voor tekst 25">
            <a:extLst>
              <a:ext uri="{FF2B5EF4-FFF2-40B4-BE49-F238E27FC236}">
                <a16:creationId xmlns:a16="http://schemas.microsoft.com/office/drawing/2014/main" id="{07BCA881-8323-784C-8C88-FA4F5C3805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1291" y="2067750"/>
            <a:ext cx="1008000" cy="100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4" name="Tijdelijke aanduiding voor tekst 11">
            <a:extLst>
              <a:ext uri="{FF2B5EF4-FFF2-40B4-BE49-F238E27FC236}">
                <a16:creationId xmlns:a16="http://schemas.microsoft.com/office/drawing/2014/main" id="{FA29C354-934B-DD4F-BA25-EF9F7913F1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7202" y="2571750"/>
            <a:ext cx="3527628" cy="504000"/>
          </a:xfrm>
          <a:gradFill>
            <a:gsLst>
              <a:gs pos="6000">
                <a:schemeClr val="tx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0523E3C-0F33-DA45-B933-4DEB097D11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ltGray">
          <a:xfrm>
            <a:off x="3521075" y="0"/>
            <a:ext cx="562292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EE13B8-53EA-8F48-A8DD-4864ADCCD8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28214" y="1340419"/>
            <a:ext cx="4504599" cy="3263504"/>
          </a:xfrm>
        </p:spPr>
        <p:txBody>
          <a:bodyPr/>
          <a:lstStyle/>
          <a:p>
            <a:pPr lvl="0"/>
            <a:r>
              <a:rPr lang="nl-NL" dirty="0"/>
              <a:t>Plaats je tekst hier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3C4ED3E-A484-8C46-A4EB-8773FD988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214" y="397060"/>
            <a:ext cx="3532950" cy="747740"/>
          </a:xfrm>
        </p:spPr>
        <p:txBody>
          <a:bodyPr/>
          <a:lstStyle/>
          <a:p>
            <a:r>
              <a:rPr lang="nl-NL" dirty="0"/>
              <a:t>Plaats de titel hier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4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foto link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jdelijke aanduiding voor tekst 7">
            <a:extLst>
              <a:ext uri="{FF2B5EF4-FFF2-40B4-BE49-F238E27FC236}">
                <a16:creationId xmlns:a16="http://schemas.microsoft.com/office/drawing/2014/main" id="{9CAFD626-67A0-BA4E-86E8-A29BD6631D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ltGray">
          <a:xfrm>
            <a:off x="3527629" y="0"/>
            <a:ext cx="562292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8" name="Tijdelijke aanduiding voor tekst 25">
            <a:extLst>
              <a:ext uri="{FF2B5EF4-FFF2-40B4-BE49-F238E27FC236}">
                <a16:creationId xmlns:a16="http://schemas.microsoft.com/office/drawing/2014/main" id="{C24066DF-2CA4-964B-A655-F2DC248338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flipV="1">
            <a:off x="3028054" y="2067750"/>
            <a:ext cx="1008000" cy="100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28214" y="397060"/>
            <a:ext cx="3532950" cy="747740"/>
          </a:xfrm>
        </p:spPr>
        <p:txBody>
          <a:bodyPr/>
          <a:lstStyle/>
          <a:p>
            <a:r>
              <a:rPr lang="nl-NL" dirty="0"/>
              <a:t>Plaats de titel hier</a:t>
            </a:r>
            <a:endParaRPr lang="en-US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BBD7FFCA-C8D2-B748-9DB0-293DAC6538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1" y="0"/>
            <a:ext cx="3520425" cy="5143500"/>
          </a:xfrm>
          <a:solidFill>
            <a:schemeClr val="accent6">
              <a:lumMod val="90000"/>
            </a:schemeClr>
          </a:solidFill>
        </p:spPr>
        <p:txBody>
          <a:bodyPr lIns="72000" tIns="648000" rIns="72000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Sleep een foto in de rechthoek</a:t>
            </a:r>
            <a:br>
              <a:rPr lang="nl-NL" noProof="0" dirty="0"/>
            </a:br>
            <a:r>
              <a:rPr lang="nl-NL" noProof="0" dirty="0"/>
              <a:t>of klik op de rechthoek en ga naar:</a:t>
            </a:r>
            <a:br>
              <a:rPr lang="nl-NL" noProof="0" dirty="0"/>
            </a:br>
            <a:r>
              <a:rPr lang="nl-NL" noProof="0" dirty="0"/>
              <a:t>-&gt;Invoegen -&gt; Afbeelding - &gt; Afbeelding uit bestand</a:t>
            </a:r>
            <a:br>
              <a:rPr lang="nl-NL" noProof="0" dirty="0"/>
            </a:br>
            <a:r>
              <a:rPr lang="nl-NL" noProof="0" dirty="0"/>
              <a:t>of klik op het icoon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noProof="0" dirty="0"/>
          </a:p>
          <a:p>
            <a:endParaRPr lang="nl-NL" dirty="0"/>
          </a:p>
        </p:txBody>
      </p:sp>
      <p:sp>
        <p:nvSpPr>
          <p:cNvPr id="33" name="Tijdelijke aanduiding voor tekst 37">
            <a:extLst>
              <a:ext uri="{FF2B5EF4-FFF2-40B4-BE49-F238E27FC236}">
                <a16:creationId xmlns:a16="http://schemas.microsoft.com/office/drawing/2014/main" id="{4A13A243-B9A6-264B-8714-1BB65698ED9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 flipV="1">
            <a:off x="-11977" y="2067750"/>
            <a:ext cx="4041310" cy="100799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2" name="Tijdelijke aanduiding voor tekst 11">
            <a:extLst>
              <a:ext uri="{FF2B5EF4-FFF2-40B4-BE49-F238E27FC236}">
                <a16:creationId xmlns:a16="http://schemas.microsoft.com/office/drawing/2014/main" id="{BADF22EB-801A-9C4E-8F67-B2105D7D8C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7202" y="2571750"/>
            <a:ext cx="3527628" cy="503998"/>
          </a:xfrm>
          <a:gradFill>
            <a:gsLst>
              <a:gs pos="6000">
                <a:schemeClr val="tx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474ACC-84E9-2D4A-AA21-3FCBE1FC39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28214" y="1340419"/>
            <a:ext cx="4504599" cy="3263504"/>
          </a:xfrm>
        </p:spPr>
        <p:txBody>
          <a:bodyPr/>
          <a:lstStyle/>
          <a:p>
            <a:pPr lvl="0"/>
            <a:r>
              <a:rPr lang="nl-NL" dirty="0"/>
              <a:t>Plaats je tekst hier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10126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foto link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1">
            <a:extLst>
              <a:ext uri="{FF2B5EF4-FFF2-40B4-BE49-F238E27FC236}">
                <a16:creationId xmlns:a16="http://schemas.microsoft.com/office/drawing/2014/main" id="{C91C71D8-3344-7644-BE1C-34517858B4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1" y="0"/>
            <a:ext cx="3520425" cy="5143500"/>
          </a:xfrm>
          <a:solidFill>
            <a:schemeClr val="accent6">
              <a:lumMod val="90000"/>
            </a:schemeClr>
          </a:solidFill>
        </p:spPr>
        <p:txBody>
          <a:bodyPr lIns="72000" tIns="648000" rIns="72000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Sleep een foto in de rechthoek</a:t>
            </a:r>
            <a:br>
              <a:rPr lang="nl-NL" noProof="0" dirty="0"/>
            </a:br>
            <a:r>
              <a:rPr lang="nl-NL" noProof="0" dirty="0"/>
              <a:t>of klik op de rechthoek en ga naar:</a:t>
            </a:r>
            <a:br>
              <a:rPr lang="nl-NL" noProof="0" dirty="0"/>
            </a:br>
            <a:r>
              <a:rPr lang="nl-NL" noProof="0" dirty="0"/>
              <a:t>-&gt;Invoegen -&gt; Afbeelding - &gt; Afbeelding uit bestand</a:t>
            </a:r>
            <a:br>
              <a:rPr lang="nl-NL" noProof="0" dirty="0"/>
            </a:br>
            <a:r>
              <a:rPr lang="nl-NL" noProof="0" dirty="0"/>
              <a:t>of klik op het icoon </a:t>
            </a:r>
          </a:p>
          <a:p>
            <a:endParaRPr lang="nl-NL" dirty="0"/>
          </a:p>
        </p:txBody>
      </p:sp>
      <p:sp>
        <p:nvSpPr>
          <p:cNvPr id="8" name="Tijdelijke aanduiding voor tekst 25">
            <a:extLst>
              <a:ext uri="{FF2B5EF4-FFF2-40B4-BE49-F238E27FC236}">
                <a16:creationId xmlns:a16="http://schemas.microsoft.com/office/drawing/2014/main" id="{681B4916-4330-5C49-818E-84CD24D9414D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 rot="10800000">
            <a:off x="2562416" y="1488839"/>
            <a:ext cx="2177280" cy="217728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0887925F-08E7-1B49-AF22-9F68838F6F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7202" y="2571750"/>
            <a:ext cx="3527628" cy="329850"/>
          </a:xfrm>
          <a:gradFill>
            <a:gsLst>
              <a:gs pos="6000">
                <a:schemeClr val="tx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" name="Tijdelijke aanduiding voor tekst 7">
            <a:extLst>
              <a:ext uri="{FF2B5EF4-FFF2-40B4-BE49-F238E27FC236}">
                <a16:creationId xmlns:a16="http://schemas.microsoft.com/office/drawing/2014/main" id="{8A7676A2-563C-FD44-8555-151A0E5FBB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ltGray">
          <a:xfrm>
            <a:off x="3521075" y="0"/>
            <a:ext cx="562292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EE13B8-53EA-8F48-A8DD-4864ADCCD8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28214" y="1340419"/>
            <a:ext cx="4504599" cy="3263504"/>
          </a:xfrm>
        </p:spPr>
        <p:txBody>
          <a:bodyPr/>
          <a:lstStyle/>
          <a:p>
            <a:pPr lvl="0"/>
            <a:r>
              <a:rPr lang="nl-NL" dirty="0"/>
              <a:t>Plaats je tekst hier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3C4ED3E-A484-8C46-A4EB-8773FD988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214" y="397060"/>
            <a:ext cx="3532950" cy="747740"/>
          </a:xfrm>
        </p:spPr>
        <p:txBody>
          <a:bodyPr/>
          <a:lstStyle/>
          <a:p>
            <a:r>
              <a:rPr lang="nl-NL" dirty="0"/>
              <a:t>Plaats de titel hier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8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foto links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BBD7FFCA-C8D2-B748-9DB0-293DAC6538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1" y="0"/>
            <a:ext cx="3520425" cy="5143500"/>
          </a:xfrm>
          <a:solidFill>
            <a:schemeClr val="accent6">
              <a:lumMod val="90000"/>
            </a:schemeClr>
          </a:solidFill>
        </p:spPr>
        <p:txBody>
          <a:bodyPr lIns="72000" tIns="648000" rIns="72000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Sleep een foto in de rechthoek</a:t>
            </a:r>
            <a:br>
              <a:rPr lang="nl-NL" noProof="0" dirty="0"/>
            </a:br>
            <a:r>
              <a:rPr lang="nl-NL" noProof="0" dirty="0"/>
              <a:t>of klik op de rechthoek en ga naar:</a:t>
            </a:r>
            <a:br>
              <a:rPr lang="nl-NL" noProof="0" dirty="0"/>
            </a:br>
            <a:r>
              <a:rPr lang="nl-NL" noProof="0" dirty="0"/>
              <a:t>-&gt;Invoegen -&gt; Afbeelding - &gt; Afbeelding uit bestand</a:t>
            </a:r>
            <a:br>
              <a:rPr lang="nl-NL" noProof="0" dirty="0"/>
            </a:br>
            <a:r>
              <a:rPr lang="nl-NL" noProof="0" dirty="0"/>
              <a:t>of klik op het icoon </a:t>
            </a:r>
          </a:p>
        </p:txBody>
      </p:sp>
      <p:sp>
        <p:nvSpPr>
          <p:cNvPr id="23" name="Tijdelijke aanduiding voor tekst 7">
            <a:extLst>
              <a:ext uri="{FF2B5EF4-FFF2-40B4-BE49-F238E27FC236}">
                <a16:creationId xmlns:a16="http://schemas.microsoft.com/office/drawing/2014/main" id="{7F657353-329D-EA49-B174-FB91305B1A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ltGray">
          <a:xfrm>
            <a:off x="3521075" y="0"/>
            <a:ext cx="562292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30898" y="397060"/>
            <a:ext cx="3554008" cy="747740"/>
          </a:xfrm>
        </p:spPr>
        <p:txBody>
          <a:bodyPr/>
          <a:lstStyle/>
          <a:p>
            <a:r>
              <a:rPr lang="nl-NL" dirty="0"/>
              <a:t>Plaats de titel hier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172DC0-782E-7747-A1A7-85A841A6CD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30898" y="1340419"/>
            <a:ext cx="4250647" cy="3263504"/>
          </a:xfrm>
        </p:spPr>
        <p:txBody>
          <a:bodyPr/>
          <a:lstStyle/>
          <a:p>
            <a:pPr lvl="0"/>
            <a:r>
              <a:rPr lang="nl-NL" dirty="0"/>
              <a:t>Plaats je tekst hier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8" name="Tijdelijke aanduiding voor tekst 14">
            <a:extLst>
              <a:ext uri="{FF2B5EF4-FFF2-40B4-BE49-F238E27FC236}">
                <a16:creationId xmlns:a16="http://schemas.microsoft.com/office/drawing/2014/main" id="{9DA0136E-55C5-CC4E-9F4C-68C1F430B3E0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 rot="5400000" flipH="1">
            <a:off x="942667" y="2067750"/>
            <a:ext cx="5228348" cy="100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D9A9A3D7-83AD-1F48-BF9E-390B1DD392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715807" y="2337033"/>
            <a:ext cx="5143501" cy="469433"/>
          </a:xfrm>
          <a:gradFill>
            <a:gsLst>
              <a:gs pos="6000">
                <a:schemeClr val="tx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985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foto links -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BBD7FFCA-C8D2-B748-9DB0-293DAC6538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0" y="0"/>
            <a:ext cx="3520425" cy="5143500"/>
          </a:xfrm>
          <a:solidFill>
            <a:schemeClr val="accent6">
              <a:lumMod val="90000"/>
            </a:schemeClr>
          </a:solidFill>
        </p:spPr>
        <p:txBody>
          <a:bodyPr lIns="72000" tIns="648000" rIns="72000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Sleep een foto in de rechthoek</a:t>
            </a:r>
            <a:br>
              <a:rPr lang="nl-NL" noProof="0" dirty="0"/>
            </a:br>
            <a:r>
              <a:rPr lang="nl-NL" noProof="0" dirty="0"/>
              <a:t>of klik op de rechthoek en ga naar:</a:t>
            </a:r>
            <a:br>
              <a:rPr lang="nl-NL" noProof="0" dirty="0"/>
            </a:br>
            <a:r>
              <a:rPr lang="nl-NL" noProof="0" dirty="0"/>
              <a:t>-&gt;Invoegen -&gt; Afbeelding - &gt; Afbeelding uit bestand</a:t>
            </a:r>
            <a:br>
              <a:rPr lang="nl-NL" noProof="0" dirty="0"/>
            </a:br>
            <a:r>
              <a:rPr lang="nl-NL" noProof="0" dirty="0"/>
              <a:t>of klik op het icoon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noProof="0" dirty="0"/>
          </a:p>
          <a:p>
            <a:endParaRPr lang="nl-NL" dirty="0"/>
          </a:p>
        </p:txBody>
      </p:sp>
      <p:sp>
        <p:nvSpPr>
          <p:cNvPr id="23" name="Tijdelijke aanduiding voor tekst 7">
            <a:extLst>
              <a:ext uri="{FF2B5EF4-FFF2-40B4-BE49-F238E27FC236}">
                <a16:creationId xmlns:a16="http://schemas.microsoft.com/office/drawing/2014/main" id="{7F657353-329D-EA49-B174-FB91305B1A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ltGray">
          <a:xfrm>
            <a:off x="3521075" y="0"/>
            <a:ext cx="562292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30898" y="397060"/>
            <a:ext cx="3554008" cy="747740"/>
          </a:xfrm>
        </p:spPr>
        <p:txBody>
          <a:bodyPr/>
          <a:lstStyle/>
          <a:p>
            <a:r>
              <a:rPr lang="nl-NL" dirty="0"/>
              <a:t>Plaats de titel hier</a:t>
            </a:r>
            <a:endParaRPr lang="en-US" dirty="0"/>
          </a:p>
        </p:txBody>
      </p:sp>
      <p:sp>
        <p:nvSpPr>
          <p:cNvPr id="11" name="Tijdelijke aanduiding voor tekst 25">
            <a:extLst>
              <a:ext uri="{FF2B5EF4-FFF2-40B4-BE49-F238E27FC236}">
                <a16:creationId xmlns:a16="http://schemas.microsoft.com/office/drawing/2014/main" id="{9AE1D325-1096-644F-96F3-D3F7CFEAA3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6861" y="1512757"/>
            <a:ext cx="1008000" cy="100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3" name="Tijdelijke aanduiding voor tekst 25">
            <a:extLst>
              <a:ext uri="{FF2B5EF4-FFF2-40B4-BE49-F238E27FC236}">
                <a16:creationId xmlns:a16="http://schemas.microsoft.com/office/drawing/2014/main" id="{E5C82C5E-BDF9-1847-A363-293B03106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26861" y="318416"/>
            <a:ext cx="1008000" cy="100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4" name="Tijdelijke aanduiding voor tekst 25">
            <a:extLst>
              <a:ext uri="{FF2B5EF4-FFF2-40B4-BE49-F238E27FC236}">
                <a16:creationId xmlns:a16="http://schemas.microsoft.com/office/drawing/2014/main" id="{77EB98A8-D807-3248-B8A4-F4C29AAEB8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26861" y="2707098"/>
            <a:ext cx="1008000" cy="100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6" name="Tijdelijke aanduiding voor tekst 25">
            <a:extLst>
              <a:ext uri="{FF2B5EF4-FFF2-40B4-BE49-F238E27FC236}">
                <a16:creationId xmlns:a16="http://schemas.microsoft.com/office/drawing/2014/main" id="{AC278A52-BF1B-624A-9020-C7D3D1D0AD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26861" y="3901440"/>
            <a:ext cx="1008000" cy="100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4" name="Tijdelijke aanduiding voor tekst 11">
            <a:extLst>
              <a:ext uri="{FF2B5EF4-FFF2-40B4-BE49-F238E27FC236}">
                <a16:creationId xmlns:a16="http://schemas.microsoft.com/office/drawing/2014/main" id="{93F325E2-27E7-DA46-9E20-3310B7C8D3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5400000">
            <a:off x="705408" y="2325787"/>
            <a:ext cx="5143500" cy="491926"/>
          </a:xfrm>
          <a:gradFill>
            <a:gsLst>
              <a:gs pos="6000">
                <a:schemeClr val="tx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DC46E5E-5131-674C-9457-C96F5309E9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30898" y="1340419"/>
            <a:ext cx="4250647" cy="3263504"/>
          </a:xfrm>
        </p:spPr>
        <p:txBody>
          <a:bodyPr/>
          <a:lstStyle/>
          <a:p>
            <a:pPr lvl="0"/>
            <a:r>
              <a:rPr lang="nl-NL" dirty="0"/>
              <a:t>Plaats je tekst hier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320260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rmvullende foto met tekst en halve 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1">
            <a:extLst>
              <a:ext uri="{FF2B5EF4-FFF2-40B4-BE49-F238E27FC236}">
                <a16:creationId xmlns:a16="http://schemas.microsoft.com/office/drawing/2014/main" id="{C91C71D8-3344-7644-BE1C-34517858B4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1" y="0"/>
            <a:ext cx="9143999" cy="5143500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lIns="72000" tIns="503999" rIns="72000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Sleep een foto in de rechthoek</a:t>
            </a:r>
            <a:br>
              <a:rPr lang="nl-NL" noProof="0" dirty="0"/>
            </a:br>
            <a:r>
              <a:rPr lang="nl-NL" noProof="0" dirty="0"/>
              <a:t>of klik op de rechthoek en ga naar:</a:t>
            </a:r>
            <a:br>
              <a:rPr lang="nl-NL" noProof="0" dirty="0"/>
            </a:br>
            <a:r>
              <a:rPr lang="nl-NL" noProof="0" dirty="0"/>
              <a:t>-&gt;Invoegen -&gt; Afbeelding - &gt; Afbeelding uit bestand</a:t>
            </a:r>
            <a:br>
              <a:rPr lang="nl-NL" noProof="0" dirty="0"/>
            </a:br>
            <a:r>
              <a:rPr lang="nl-NL" noProof="0" dirty="0"/>
              <a:t>of klik op het icoon </a:t>
            </a:r>
          </a:p>
          <a:p>
            <a:endParaRPr lang="nl-NL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3C4ED3E-A484-8C46-A4EB-8773FD988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264" y="1283135"/>
            <a:ext cx="2393710" cy="2611492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nl-NL" dirty="0"/>
              <a:t>Plaats hier een korte tekst.</a:t>
            </a:r>
            <a:endParaRPr lang="en-US" dirty="0"/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F78AA604-11D7-7C4F-BFCB-3CD67AF394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4378" y="1275750"/>
            <a:ext cx="1296000" cy="2592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nl-NL" dirty="0"/>
              <a:t> </a:t>
            </a:r>
          </a:p>
        </p:txBody>
      </p:sp>
      <p:sp>
        <p:nvSpPr>
          <p:cNvPr id="21" name="Tijdelijke aanduiding voor tekst 11">
            <a:extLst>
              <a:ext uri="{FF2B5EF4-FFF2-40B4-BE49-F238E27FC236}">
                <a16:creationId xmlns:a16="http://schemas.microsoft.com/office/drawing/2014/main" id="{173EFE93-33F1-5747-9AB2-7162E2BF36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71750"/>
            <a:ext cx="9144000" cy="559394"/>
          </a:xfrm>
          <a:prstGeom prst="rect">
            <a:avLst/>
          </a:prstGeom>
          <a:gradFill>
            <a:gsLst>
              <a:gs pos="6000">
                <a:schemeClr val="tx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42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rmvullende foto met 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1">
            <a:extLst>
              <a:ext uri="{FF2B5EF4-FFF2-40B4-BE49-F238E27FC236}">
                <a16:creationId xmlns:a16="http://schemas.microsoft.com/office/drawing/2014/main" id="{C91C71D8-3344-7644-BE1C-34517858B4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1" y="0"/>
            <a:ext cx="9143999" cy="5143500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lIns="72000" tIns="540000" rIns="72000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Sleep een foto in de rechthoek</a:t>
            </a:r>
            <a:br>
              <a:rPr lang="nl-NL" noProof="0" dirty="0"/>
            </a:br>
            <a:r>
              <a:rPr lang="nl-NL" noProof="0" dirty="0"/>
              <a:t>of klik op de rechthoek en ga naar:</a:t>
            </a:r>
            <a:br>
              <a:rPr lang="nl-NL" noProof="0" dirty="0"/>
            </a:br>
            <a:r>
              <a:rPr lang="nl-NL" noProof="0" dirty="0"/>
              <a:t>-&gt;Invoegen -&gt; Afbeelding - &gt; Afbeelding uit bestand</a:t>
            </a:r>
            <a:br>
              <a:rPr lang="nl-NL" noProof="0" dirty="0"/>
            </a:br>
            <a:r>
              <a:rPr lang="nl-NL" noProof="0" dirty="0"/>
              <a:t>of klik op het icoon </a:t>
            </a:r>
          </a:p>
          <a:p>
            <a:endParaRPr lang="nl-NL" dirty="0"/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F50DBF5F-63C2-D145-BA66-6336D57942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71750"/>
            <a:ext cx="9144000" cy="559394"/>
          </a:xfrm>
          <a:prstGeom prst="rect">
            <a:avLst/>
          </a:prstGeom>
          <a:gradFill>
            <a:gsLst>
              <a:gs pos="6000">
                <a:schemeClr val="tx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FFA97E-3A11-964F-AA03-076F2038A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264" y="1283135"/>
            <a:ext cx="2393710" cy="2611492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nl-NL" dirty="0"/>
              <a:t>Plaats hier een korte tekst.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5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rmvullende foto met go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1">
            <a:extLst>
              <a:ext uri="{FF2B5EF4-FFF2-40B4-BE49-F238E27FC236}">
                <a16:creationId xmlns:a16="http://schemas.microsoft.com/office/drawing/2014/main" id="{C91C71D8-3344-7644-BE1C-34517858B4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1" y="0"/>
            <a:ext cx="9143999" cy="5143500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lIns="72000" tIns="503998" rIns="72000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Sleep een foto in de rechthoek</a:t>
            </a:r>
            <a:br>
              <a:rPr lang="nl-NL" noProof="0" dirty="0"/>
            </a:br>
            <a:r>
              <a:rPr lang="nl-NL" noProof="0" dirty="0"/>
              <a:t>of klik op de rechthoek en ga naar:</a:t>
            </a:r>
            <a:br>
              <a:rPr lang="nl-NL" noProof="0" dirty="0"/>
            </a:br>
            <a:r>
              <a:rPr lang="nl-NL" noProof="0" dirty="0"/>
              <a:t>-&gt;Invoegen -&gt; Afbeelding - &gt; Afbeelding uit bestand</a:t>
            </a:r>
            <a:br>
              <a:rPr lang="nl-NL" noProof="0" dirty="0"/>
            </a:br>
            <a:r>
              <a:rPr lang="nl-NL" noProof="0" dirty="0"/>
              <a:t>of klik op het icoon </a:t>
            </a:r>
          </a:p>
        </p:txBody>
      </p:sp>
      <p:sp>
        <p:nvSpPr>
          <p:cNvPr id="5" name="Tijdelijke aanduiding voor tekst 11">
            <a:extLst>
              <a:ext uri="{FF2B5EF4-FFF2-40B4-BE49-F238E27FC236}">
                <a16:creationId xmlns:a16="http://schemas.microsoft.com/office/drawing/2014/main" id="{39DECFB1-E661-7541-A3F1-AC9EF8394AD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-10025" y="2123145"/>
            <a:ext cx="9161228" cy="100799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59741FC0-FD0D-5D44-B413-897CC69BE9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7202" y="2571750"/>
            <a:ext cx="9151202" cy="559394"/>
          </a:xfrm>
          <a:prstGeom prst="rect">
            <a:avLst/>
          </a:prstGeom>
          <a:gradFill>
            <a:gsLst>
              <a:gs pos="6000">
                <a:schemeClr val="tx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596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rmvullende foto met cirk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11">
            <a:extLst>
              <a:ext uri="{FF2B5EF4-FFF2-40B4-BE49-F238E27FC236}">
                <a16:creationId xmlns:a16="http://schemas.microsoft.com/office/drawing/2014/main" id="{C91C71D8-3344-7644-BE1C-34517858B4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1" y="7257"/>
            <a:ext cx="9143999" cy="5143500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lIns="72000" tIns="503998" rIns="72000"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Sleep een foto in de rechthoek</a:t>
            </a:r>
            <a:br>
              <a:rPr lang="nl-NL" noProof="0" dirty="0"/>
            </a:br>
            <a:r>
              <a:rPr lang="nl-NL" noProof="0" dirty="0"/>
              <a:t>of klik op de rechthoek en ga naar:</a:t>
            </a:r>
            <a:br>
              <a:rPr lang="nl-NL" noProof="0" dirty="0"/>
            </a:br>
            <a:r>
              <a:rPr lang="nl-NL" noProof="0" dirty="0"/>
              <a:t>-&gt;Invoegen -&gt; Afbeelding - &gt; Afbeelding uit bestand</a:t>
            </a:r>
            <a:br>
              <a:rPr lang="nl-NL" noProof="0" dirty="0"/>
            </a:br>
            <a:r>
              <a:rPr lang="nl-NL" noProof="0" dirty="0"/>
              <a:t>of klik op het icoon </a:t>
            </a:r>
          </a:p>
        </p:txBody>
      </p:sp>
      <p:sp>
        <p:nvSpPr>
          <p:cNvPr id="5" name="Tijdelijke aanduiding voor tekst 25">
            <a:extLst>
              <a:ext uri="{FF2B5EF4-FFF2-40B4-BE49-F238E27FC236}">
                <a16:creationId xmlns:a16="http://schemas.microsoft.com/office/drawing/2014/main" id="{1CDCB678-8348-EE4A-B212-6987330DD5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4590" y="2120300"/>
            <a:ext cx="1008000" cy="100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008CF439-512A-0C4E-AC0D-57AB42CC59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66152" y="2120300"/>
            <a:ext cx="1008000" cy="100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" name="Tijdelijke aanduiding voor tekst 25">
            <a:extLst>
              <a:ext uri="{FF2B5EF4-FFF2-40B4-BE49-F238E27FC236}">
                <a16:creationId xmlns:a16="http://schemas.microsoft.com/office/drawing/2014/main" id="{AA7B81BD-1657-F64B-9C99-EA7F62CBF1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46184" y="2120300"/>
            <a:ext cx="1008000" cy="100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8" name="Tijdelijke aanduiding voor tekst 25">
            <a:extLst>
              <a:ext uri="{FF2B5EF4-FFF2-40B4-BE49-F238E27FC236}">
                <a16:creationId xmlns:a16="http://schemas.microsoft.com/office/drawing/2014/main" id="{1637BE9A-9A92-3449-8480-44A58E5C09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36726" y="2120300"/>
            <a:ext cx="1008000" cy="100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" name="Tijdelijke aanduiding voor tekst 25">
            <a:extLst>
              <a:ext uri="{FF2B5EF4-FFF2-40B4-BE49-F238E27FC236}">
                <a16:creationId xmlns:a16="http://schemas.microsoft.com/office/drawing/2014/main" id="{81CA0B95-A891-3943-8D79-B90E316AEC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61021" y="2120300"/>
            <a:ext cx="1008000" cy="100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jdelijke aanduiding voor tekst 25">
            <a:extLst>
              <a:ext uri="{FF2B5EF4-FFF2-40B4-BE49-F238E27FC236}">
                <a16:creationId xmlns:a16="http://schemas.microsoft.com/office/drawing/2014/main" id="{F2EB89DE-8F1A-8D45-9081-15AB7416BF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53786" y="2120300"/>
            <a:ext cx="1008000" cy="100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3" name="Tijdelijke aanduiding voor tekst 25">
            <a:extLst>
              <a:ext uri="{FF2B5EF4-FFF2-40B4-BE49-F238E27FC236}">
                <a16:creationId xmlns:a16="http://schemas.microsoft.com/office/drawing/2014/main" id="{583D7D1A-E21C-6D41-A612-CFB92B79EEB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6041" y="2120300"/>
            <a:ext cx="1008000" cy="100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59741FC0-FD0D-5D44-B413-897CC69BE9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7202" y="2571750"/>
            <a:ext cx="9151202" cy="559394"/>
          </a:xfrm>
          <a:prstGeom prst="rect">
            <a:avLst/>
          </a:prstGeom>
          <a:gradFill>
            <a:gsLst>
              <a:gs pos="6000">
                <a:schemeClr val="tx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667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9">
            <a:extLst>
              <a:ext uri="{FF2B5EF4-FFF2-40B4-BE49-F238E27FC236}">
                <a16:creationId xmlns:a16="http://schemas.microsoft.com/office/drawing/2014/main" id="{AB6A33AE-5A95-BD4C-96E8-2B6515881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74" r="40040"/>
          <a:stretch/>
        </p:blipFill>
        <p:spPr>
          <a:xfrm>
            <a:off x="7166251" y="922331"/>
            <a:ext cx="1977750" cy="330255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03A34B4-EACB-5B4A-AC2B-457CC7FFD7D8}"/>
              </a:ext>
            </a:extLst>
          </p:cNvPr>
          <p:cNvSpPr/>
          <p:nvPr userDrawn="1"/>
        </p:nvSpPr>
        <p:spPr bwMode="white">
          <a:xfrm>
            <a:off x="8325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GB" sz="1200" b="0" i="0" dirty="0">
              <a:latin typeface="Avenir Book" panose="02000503020000020003" pitchFamily="2" charset="0"/>
            </a:endParaRP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390EBBDF-EE69-4A4D-B414-30C2A27078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643050" y="920475"/>
            <a:ext cx="3302550" cy="3302550"/>
          </a:xfrm>
          <a:prstGeom prst="donut">
            <a:avLst>
              <a:gd name="adj" fmla="val 36293"/>
            </a:avLst>
          </a:prstGeom>
          <a:blipFill>
            <a:blip r:embed="rId2"/>
            <a:stretch>
              <a:fillRect/>
            </a:stretch>
          </a:blipFill>
        </p:spPr>
        <p:txBody>
          <a:bodyPr lIns="0" tIns="0" r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"/>
            </a:lvl1pPr>
          </a:lstStyle>
          <a:p>
            <a:r>
              <a:rPr lang="nl-NL" noProof="0" dirty="0"/>
              <a:t>Sleep een foto in de cirkel of klik op de cirkel en ga naar:</a:t>
            </a:r>
            <a:br>
              <a:rPr lang="nl-NL" noProof="0" dirty="0"/>
            </a:br>
            <a:r>
              <a:rPr lang="nl-NL" noProof="0" dirty="0"/>
              <a:t>-&gt;Invoegen -&gt; Afbeelding - &gt; Afbeelding uit bestand of klik op het icoon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CC31B580-830B-4648-9A0D-949133A547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571750"/>
            <a:ext cx="4572000" cy="329850"/>
          </a:xfrm>
          <a:prstGeom prst="rect">
            <a:avLst/>
          </a:prstGeom>
          <a:gradFill>
            <a:gsLst>
              <a:gs pos="6000">
                <a:schemeClr val="tx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39200" y="1582875"/>
            <a:ext cx="3571388" cy="2139553"/>
          </a:xfrm>
        </p:spPr>
        <p:txBody>
          <a:bodyPr anchor="ctr"/>
          <a:lstStyle>
            <a:lvl1pPr>
              <a:lnSpc>
                <a:spcPct val="80000"/>
              </a:lnSpc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 van </a:t>
            </a:r>
            <a:br>
              <a:rPr lang="nl-NL" dirty="0"/>
            </a:br>
            <a:r>
              <a:rPr lang="nl-NL" dirty="0"/>
              <a:t>het hoofdstuk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grafiek - V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ECE63F5-F609-D440-9A3B-B586BEE18542}"/>
              </a:ext>
            </a:extLst>
          </p:cNvPr>
          <p:cNvSpPr/>
          <p:nvPr userDrawn="1"/>
        </p:nvSpPr>
        <p:spPr bwMode="white">
          <a:xfrm>
            <a:off x="3520750" y="0"/>
            <a:ext cx="562325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nl-NL" sz="1200" b="0" i="0" dirty="0" err="1">
              <a:latin typeface="Avenir Book" panose="02000503020000020003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3C4ED3E-A484-8C46-A4EB-8773FD988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214" y="397060"/>
            <a:ext cx="3532950" cy="74774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Plaats de titel hier</a:t>
            </a:r>
            <a:endParaRPr lang="en-US" dirty="0"/>
          </a:p>
        </p:txBody>
      </p:sp>
      <p:sp>
        <p:nvSpPr>
          <p:cNvPr id="7" name="Tijdelijke aanduiding voor grafiek 6">
            <a:extLst>
              <a:ext uri="{FF2B5EF4-FFF2-40B4-BE49-F238E27FC236}">
                <a16:creationId xmlns:a16="http://schemas.microsoft.com/office/drawing/2014/main" id="{B76B2C62-7532-104A-BEB9-D20E2992FA00}"/>
              </a:ext>
            </a:extLst>
          </p:cNvPr>
          <p:cNvSpPr>
            <a:spLocks noGrp="1"/>
          </p:cNvSpPr>
          <p:nvPr userDrawn="1">
            <p:ph type="chart" sz="quarter" idx="13" hasCustomPrompt="1"/>
          </p:nvPr>
        </p:nvSpPr>
        <p:spPr>
          <a:xfrm>
            <a:off x="4294481" y="1152003"/>
            <a:ext cx="4388228" cy="3058490"/>
          </a:xfrm>
          <a:prstGeom prst="rect">
            <a:avLst/>
          </a:prstGeom>
        </p:spPr>
        <p:txBody>
          <a:bodyPr tIns="324000"/>
          <a:lstStyle>
            <a:lvl1pPr marL="0" indent="0" algn="ctr">
              <a:buFontTx/>
              <a:buNone/>
              <a:defRPr sz="1100"/>
            </a:lvl1pPr>
          </a:lstStyle>
          <a:p>
            <a:r>
              <a:rPr lang="nl-NL" dirty="0"/>
              <a:t>Klik op het icoon om een grafiek te </a:t>
            </a:r>
            <a:r>
              <a:rPr lang="nl-NL" dirty="0" err="1"/>
              <a:t>plaaatsen</a:t>
            </a:r>
            <a:endParaRPr lang="nl-NL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E333568A-35AD-2A4E-80ED-715EE582803B}"/>
              </a:ext>
            </a:extLst>
          </p:cNvPr>
          <p:cNvGrpSpPr/>
          <p:nvPr userDrawn="1"/>
        </p:nvGrpSpPr>
        <p:grpSpPr>
          <a:xfrm>
            <a:off x="461291" y="2067751"/>
            <a:ext cx="3563458" cy="1007999"/>
            <a:chOff x="461291" y="2067751"/>
            <a:chExt cx="3563458" cy="1007999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5BDADD34-4B5E-7D47-9528-9E988771F2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61291" y="2067751"/>
              <a:ext cx="1007999" cy="1007999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15FC8DB1-4BA6-CF4F-99E5-772736629D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739020" y="2067751"/>
              <a:ext cx="1007999" cy="1007999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2E8A9697-6FAD-FA49-BAB1-BFE5CEB644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016750" y="2067751"/>
              <a:ext cx="1007999" cy="100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461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tabel`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ECE63F5-F609-D440-9A3B-B586BEE18542}"/>
              </a:ext>
            </a:extLst>
          </p:cNvPr>
          <p:cNvSpPr/>
          <p:nvPr userDrawn="1"/>
        </p:nvSpPr>
        <p:spPr bwMode="white">
          <a:xfrm>
            <a:off x="3520750" y="0"/>
            <a:ext cx="562325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nl-NL" sz="1200" b="0" i="0" dirty="0" err="1">
              <a:latin typeface="Avenir Book" panose="02000503020000020003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3C4ED3E-A484-8C46-A4EB-8773FD988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214" y="397060"/>
            <a:ext cx="3532950" cy="74774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Plaats de titel hier</a:t>
            </a:r>
            <a:endParaRPr lang="en-US" dirty="0"/>
          </a:p>
        </p:txBody>
      </p:sp>
      <p:sp>
        <p:nvSpPr>
          <p:cNvPr id="14" name="Tijdelijke aanduiding voor tabel 7">
            <a:extLst>
              <a:ext uri="{FF2B5EF4-FFF2-40B4-BE49-F238E27FC236}">
                <a16:creationId xmlns:a16="http://schemas.microsoft.com/office/drawing/2014/main" id="{F880F73D-C9A3-5C42-B964-2E0C2EA3FBF9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4294481" y="1299357"/>
            <a:ext cx="4388228" cy="2982020"/>
          </a:xfrm>
          <a:prstGeom prst="rect">
            <a:avLst/>
          </a:prstGeom>
        </p:spPr>
        <p:txBody>
          <a:bodyPr tIns="324000"/>
          <a:lstStyle>
            <a:lvl1pPr marL="0" indent="0" algn="ctr">
              <a:buFontTx/>
              <a:buNone/>
              <a:defRPr/>
            </a:lvl1pPr>
          </a:lstStyle>
          <a:p>
            <a:r>
              <a:rPr lang="nl-NL" dirty="0"/>
              <a:t>Klik op het icoon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A131E2F2-4AFB-DA4A-9AAF-B284763F6938}"/>
              </a:ext>
            </a:extLst>
          </p:cNvPr>
          <p:cNvGrpSpPr/>
          <p:nvPr userDrawn="1"/>
        </p:nvGrpSpPr>
        <p:grpSpPr>
          <a:xfrm>
            <a:off x="461291" y="2067751"/>
            <a:ext cx="3563458" cy="1007999"/>
            <a:chOff x="461291" y="2067751"/>
            <a:chExt cx="3563458" cy="1007999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76630657-1DA0-9543-B217-577B9F321D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61291" y="2067751"/>
              <a:ext cx="1007999" cy="1007999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5BA3D0D2-143F-154B-87E7-EB76E1157A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739020" y="2067751"/>
              <a:ext cx="1007999" cy="1007999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8619BBD6-98D2-A944-ACB2-2CF497B938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016750" y="2067751"/>
              <a:ext cx="1007999" cy="100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31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f tek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507D7AF-77DE-A94F-A8ED-8A9140618855}"/>
              </a:ext>
            </a:extLst>
          </p:cNvPr>
          <p:cNvSpPr/>
          <p:nvPr userDrawn="1"/>
        </p:nvSpPr>
        <p:spPr>
          <a:xfrm>
            <a:off x="4568824" y="0"/>
            <a:ext cx="457517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GB" sz="1600" b="0" i="0" dirty="0" err="1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195" y="443835"/>
            <a:ext cx="2849291" cy="3986849"/>
          </a:xfrm>
        </p:spPr>
        <p:txBody>
          <a:bodyPr anchor="b"/>
          <a:lstStyle>
            <a:lvl1pPr>
              <a:lnSpc>
                <a:spcPct val="95000"/>
              </a:lnSpc>
              <a:defRPr sz="2000"/>
            </a:lvl1pPr>
          </a:lstStyle>
          <a:p>
            <a:r>
              <a:rPr lang="nl-NL" dirty="0"/>
              <a:t>Plaats je quote </a:t>
            </a:r>
            <a:br>
              <a:rPr lang="nl-NL" dirty="0"/>
            </a:br>
            <a:r>
              <a:rPr lang="nl-NL" dirty="0"/>
              <a:t>of korte tekst hier.</a:t>
            </a:r>
            <a:endParaRPr lang="en-US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6581369-90D8-F940-B059-69810DAA0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 flipV="1">
            <a:off x="4568824" y="2067748"/>
            <a:ext cx="4575176" cy="100788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0B932EA-F7E9-8B4C-B962-487DC7001B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066174" y="2067750"/>
            <a:ext cx="507652" cy="100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of tek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F2389B59-1E97-E445-A5D9-AF9AAFE2128C}"/>
              </a:ext>
            </a:extLst>
          </p:cNvPr>
          <p:cNvSpPr/>
          <p:nvPr userDrawn="1"/>
        </p:nvSpPr>
        <p:spPr bwMode="white">
          <a:xfrm>
            <a:off x="-1" y="0"/>
            <a:ext cx="5752407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nl-NL" sz="1200" b="0" i="0" dirty="0" err="1">
              <a:latin typeface="Avenir Book" panose="02000503020000020003" pitchFamily="2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A26E48D-CBC4-B641-8866-DA39DE0D98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623"/>
          <a:stretch/>
        </p:blipFill>
        <p:spPr>
          <a:xfrm rot="16200000" flipH="1">
            <a:off x="3120724" y="810453"/>
            <a:ext cx="5157475" cy="3510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195" y="585313"/>
            <a:ext cx="4153805" cy="3986849"/>
          </a:xfrm>
        </p:spPr>
        <p:txBody>
          <a:bodyPr anchor="t"/>
          <a:lstStyle>
            <a:lvl1pPr>
              <a:lnSpc>
                <a:spcPct val="95000"/>
              </a:lnSpc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Plaats je quote </a:t>
            </a:r>
            <a:br>
              <a:rPr lang="nl-NL" dirty="0"/>
            </a:br>
            <a:r>
              <a:rPr lang="nl-NL" dirty="0"/>
              <a:t>of korte tekst hier.</a:t>
            </a:r>
            <a:endParaRPr lang="en-US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F43536B-7F48-CB42-89EF-A6C41530D7F2}"/>
              </a:ext>
            </a:extLst>
          </p:cNvPr>
          <p:cNvSpPr/>
          <p:nvPr userDrawn="1"/>
        </p:nvSpPr>
        <p:spPr>
          <a:xfrm>
            <a:off x="5747944" y="0"/>
            <a:ext cx="693741" cy="5157478"/>
          </a:xfrm>
          <a:prstGeom prst="rect">
            <a:avLst/>
          </a:prstGeom>
          <a:gradFill flip="none" rotWithShape="1">
            <a:gsLst>
              <a:gs pos="6000">
                <a:schemeClr val="tx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nl-NL" sz="1200" b="0" i="0" dirty="0" err="1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4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90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gegeve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52B24689-9190-0C4A-85D9-3A3445CD9F47}"/>
              </a:ext>
            </a:extLst>
          </p:cNvPr>
          <p:cNvSpPr/>
          <p:nvPr userDrawn="1"/>
        </p:nvSpPr>
        <p:spPr bwMode="white">
          <a:xfrm>
            <a:off x="0" y="0"/>
            <a:ext cx="43967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nl-NL" sz="1200" b="0" i="0" dirty="0" err="1">
              <a:latin typeface="Avenir Book" panose="02000503020000020003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CA4EBBF-5EF5-D045-887B-52DA3E9F534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3955" y="1937610"/>
            <a:ext cx="2678430" cy="74774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Contactgegevens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CF3D52D-3861-9C40-9918-003869DD8073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503955" y="2697202"/>
            <a:ext cx="3043286" cy="17242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 marL="182563" indent="-177800">
              <a:tabLst/>
              <a:defRPr/>
            </a:lvl2pPr>
            <a:lvl3pPr marL="312738" indent="-130175">
              <a:tabLst/>
              <a:defRPr/>
            </a:lvl3pPr>
            <a:lvl4pPr marL="447675" indent="-134938">
              <a:tabLst/>
              <a:defRPr/>
            </a:lvl4pPr>
          </a:lstStyle>
          <a:p>
            <a:pPr lvl="0"/>
            <a:r>
              <a:rPr lang="nl-NL" dirty="0"/>
              <a:t>Plaats je gegevens hier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4A8AB0B5-D255-954D-ABAC-516590B77934}"/>
              </a:ext>
            </a:extLst>
          </p:cNvPr>
          <p:cNvGrpSpPr/>
          <p:nvPr userDrawn="1"/>
        </p:nvGrpSpPr>
        <p:grpSpPr>
          <a:xfrm>
            <a:off x="3653793" y="1802916"/>
            <a:ext cx="5072607" cy="1533600"/>
            <a:chOff x="3653793" y="163625"/>
            <a:chExt cx="5072607" cy="1533600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1220A404-CBF7-BD4C-8DF7-7F2C8283F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53793" y="163625"/>
              <a:ext cx="1533600" cy="1533600"/>
            </a:xfrm>
            <a:prstGeom prst="rect">
              <a:avLst/>
            </a:prstGeom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A280F7E3-BA65-C045-B76C-5D2E96CA7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420458" y="163625"/>
              <a:ext cx="1533600" cy="1533600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12F68B77-BE41-4541-B735-31E4526F1A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192800" y="163625"/>
              <a:ext cx="1533600" cy="1533600"/>
            </a:xfrm>
            <a:prstGeom prst="rect">
              <a:avLst/>
            </a:prstGeom>
          </p:spPr>
        </p:pic>
      </p:grpSp>
      <p:pic>
        <p:nvPicPr>
          <p:cNvPr id="20" name="Graphic 12">
            <a:extLst>
              <a:ext uri="{FF2B5EF4-FFF2-40B4-BE49-F238E27FC236}">
                <a16:creationId xmlns:a16="http://schemas.microsoft.com/office/drawing/2014/main" id="{1E07290C-8D2D-B741-86C1-18E6634804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6964" y="4646132"/>
            <a:ext cx="740577" cy="338890"/>
          </a:xfrm>
          <a:prstGeom prst="rect">
            <a:avLst/>
          </a:prstGeom>
        </p:spPr>
      </p:pic>
      <p:pic>
        <p:nvPicPr>
          <p:cNvPr id="21" name="Graphic 18">
            <a:extLst>
              <a:ext uri="{FF2B5EF4-FFF2-40B4-BE49-F238E27FC236}">
                <a16:creationId xmlns:a16="http://schemas.microsoft.com/office/drawing/2014/main" id="{58403C4D-8095-A34E-A7E7-067B204DE2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789113" y="4646132"/>
            <a:ext cx="1187334" cy="3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0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9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 - cirkel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Plaats de titel hier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40419"/>
            <a:ext cx="7136130" cy="3263504"/>
          </a:xfrm>
        </p:spPr>
        <p:txBody>
          <a:bodyPr/>
          <a:lstStyle/>
          <a:p>
            <a:pPr lvl="0"/>
            <a:r>
              <a:rPr lang="nl-NL" dirty="0"/>
              <a:t>Plaats je tekst hier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58D19F45-C419-FB4C-885F-D0101DDC8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74" r="-356"/>
          <a:stretch/>
        </p:blipFill>
        <p:spPr>
          <a:xfrm>
            <a:off x="7998151" y="4004615"/>
            <a:ext cx="722028" cy="720000"/>
          </a:xfrm>
          <a:prstGeom prst="rect">
            <a:avLst/>
          </a:prstGeom>
        </p:spPr>
      </p:pic>
      <p:pic>
        <p:nvPicPr>
          <p:cNvPr id="13" name="Graphic 9">
            <a:extLst>
              <a:ext uri="{FF2B5EF4-FFF2-40B4-BE49-F238E27FC236}">
                <a16:creationId xmlns:a16="http://schemas.microsoft.com/office/drawing/2014/main" id="{FFF977F6-91A6-A542-A881-3ED8E19A0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74" r="-356"/>
          <a:stretch/>
        </p:blipFill>
        <p:spPr>
          <a:xfrm>
            <a:off x="7166676" y="4004615"/>
            <a:ext cx="722028" cy="720000"/>
          </a:xfrm>
          <a:prstGeom prst="rect">
            <a:avLst/>
          </a:prstGeom>
        </p:spPr>
      </p:pic>
      <p:pic>
        <p:nvPicPr>
          <p:cNvPr id="14" name="Graphic 9">
            <a:extLst>
              <a:ext uri="{FF2B5EF4-FFF2-40B4-BE49-F238E27FC236}">
                <a16:creationId xmlns:a16="http://schemas.microsoft.com/office/drawing/2014/main" id="{5804E805-6D6F-CA47-A284-FBC1EDBDFD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74" r="-356"/>
          <a:stretch/>
        </p:blipFill>
        <p:spPr>
          <a:xfrm>
            <a:off x="6335201" y="4004615"/>
            <a:ext cx="72202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3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 - go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Plaats de titel hier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40419"/>
            <a:ext cx="7136130" cy="3263504"/>
          </a:xfrm>
        </p:spPr>
        <p:txBody>
          <a:bodyPr/>
          <a:lstStyle/>
          <a:p>
            <a:pPr lvl="0"/>
            <a:r>
              <a:rPr lang="nl-NL" dirty="0"/>
              <a:t>Plaats je tekst hier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C6EC35-2000-6540-A34A-8A7F5B4E9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271" t="29066" r="18837" b="27959"/>
          <a:stretch/>
        </p:blipFill>
        <p:spPr>
          <a:xfrm>
            <a:off x="6451025" y="3827205"/>
            <a:ext cx="2692975" cy="109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 - halve c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Plaats de titel hier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40419"/>
            <a:ext cx="7136130" cy="3263504"/>
          </a:xfrm>
        </p:spPr>
        <p:txBody>
          <a:bodyPr/>
          <a:lstStyle/>
          <a:p>
            <a:pPr lvl="0"/>
            <a:r>
              <a:rPr lang="nl-NL" dirty="0"/>
              <a:t>Plaats je tekst hier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pic>
        <p:nvPicPr>
          <p:cNvPr id="5" name="Graphic 9">
            <a:extLst>
              <a:ext uri="{FF2B5EF4-FFF2-40B4-BE49-F238E27FC236}">
                <a16:creationId xmlns:a16="http://schemas.microsoft.com/office/drawing/2014/main" id="{77A1BCAE-1BC5-BB42-83AF-7107BBF41D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74" r="49785"/>
          <a:stretch/>
        </p:blipFill>
        <p:spPr>
          <a:xfrm>
            <a:off x="8234245" y="2972171"/>
            <a:ext cx="909755" cy="18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Plaats de titel hier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40419"/>
            <a:ext cx="7136130" cy="3263504"/>
          </a:xfrm>
        </p:spPr>
        <p:txBody>
          <a:bodyPr/>
          <a:lstStyle/>
          <a:p>
            <a:pPr lvl="0"/>
            <a:r>
              <a:rPr lang="nl-NL" dirty="0"/>
              <a:t>Plaats je tekst hier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176158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 - cirkels, witte achtergro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Plaats de titel hier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40419"/>
            <a:ext cx="7136130" cy="3263504"/>
          </a:xfrm>
        </p:spPr>
        <p:txBody>
          <a:bodyPr/>
          <a:lstStyle>
            <a:lvl1pPr marL="223838" indent="-223838">
              <a:buFontTx/>
              <a:buBlip>
                <a:blip r:embed="rId2"/>
              </a:buBlip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</a:lstStyle>
          <a:p>
            <a:pPr lvl="0"/>
            <a:r>
              <a:rPr lang="nl-NL" dirty="0"/>
              <a:t>Plaats je tekst hier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3BBCB96-32C7-CA48-8909-9BC2A5798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6335201" y="3999119"/>
            <a:ext cx="723600" cy="7236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F67C0E5-C416-A94F-BB89-8CA7E90CA3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7167527" y="3999119"/>
            <a:ext cx="723600" cy="7236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32639FC-4674-224F-A29A-F349E9D0B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7999853" y="3999119"/>
            <a:ext cx="723600" cy="7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- golf, witte achtergro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0CB6B0-5101-CF4A-BFB7-395F3A6B2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90660"/>
            <a:ext cx="3532950" cy="7477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Plaats de titel hier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874A48-EA26-BC47-8F5A-F142BAF65E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40419"/>
            <a:ext cx="7136130" cy="3263504"/>
          </a:xfrm>
        </p:spPr>
        <p:txBody>
          <a:bodyPr/>
          <a:lstStyle>
            <a:lvl1pPr marL="223838" indent="-223838">
              <a:buFontTx/>
              <a:buBlip>
                <a:blip r:embed="rId2"/>
              </a:buBlip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</a:lstStyle>
          <a:p>
            <a:pPr lvl="0"/>
            <a:r>
              <a:rPr lang="nl-NL" dirty="0"/>
              <a:t>Plaats je tekst hier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7FD19A0-D272-7746-8C32-9076483F3FF8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alphaModFix amt="39000"/>
          </a:blip>
          <a:srcRect l="24073" r="4713"/>
          <a:stretch/>
        </p:blipFill>
        <p:spPr>
          <a:xfrm>
            <a:off x="6451025" y="3990833"/>
            <a:ext cx="2692976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en tekst - halve cirkel, witte achtergro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951164A-3ACA-FA42-9C35-B1BC0B07F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90660"/>
            <a:ext cx="3532950" cy="7477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Plaats de titel hier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209CA9-EF1F-2F46-8DC7-89840F78AF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40419"/>
            <a:ext cx="7136130" cy="3263504"/>
          </a:xfrm>
        </p:spPr>
        <p:txBody>
          <a:bodyPr/>
          <a:lstStyle>
            <a:lvl1pPr marL="223838" indent="-223838">
              <a:buFontTx/>
              <a:buBlip>
                <a:blip r:embed="rId2"/>
              </a:buBlip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</a:lstStyle>
          <a:p>
            <a:pPr lvl="0"/>
            <a:r>
              <a:rPr lang="nl-NL" dirty="0"/>
              <a:t>Plaats je tekst hier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8BB5337-3A8E-CC4A-A08E-1BC238C2C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</a:blip>
          <a:srcRect r="49491"/>
          <a:stretch/>
        </p:blipFill>
        <p:spPr>
          <a:xfrm>
            <a:off x="8234837" y="2981886"/>
            <a:ext cx="90916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2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90660"/>
            <a:ext cx="3532950" cy="747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noProof="0" dirty="0"/>
              <a:t>Klik om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49" y="1340419"/>
            <a:ext cx="7146925" cy="326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endParaRPr lang="nl-NL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30514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53A14-5603-1E4A-9374-10347A0FC419}" type="datetimeFigureOut">
              <a:rPr lang="en-GB" smtClean="0"/>
              <a:t>22/04/2024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30514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30514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AA993-7290-CB48-9957-29AE8A67F8E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9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15" r:id="rId2"/>
    <p:sldLayoutId id="2147483691" r:id="rId3"/>
    <p:sldLayoutId id="2147483712" r:id="rId4"/>
    <p:sldLayoutId id="2147483713" r:id="rId5"/>
    <p:sldLayoutId id="2147483692" r:id="rId6"/>
    <p:sldLayoutId id="2147483730" r:id="rId7"/>
    <p:sldLayoutId id="2147483731" r:id="rId8"/>
    <p:sldLayoutId id="2147483732" r:id="rId9"/>
    <p:sldLayoutId id="2147483733" r:id="rId10"/>
    <p:sldLayoutId id="2147483693" r:id="rId11"/>
    <p:sldLayoutId id="2147483694" r:id="rId12"/>
    <p:sldLayoutId id="2147483696" r:id="rId13"/>
    <p:sldLayoutId id="2147483697" r:id="rId14"/>
    <p:sldLayoutId id="214748369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2000" b="1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3838" indent="-223838" algn="l" defTabSz="685800" rtl="0" eaLnBrk="1" latinLnBrk="0" hangingPunct="1">
        <a:lnSpc>
          <a:spcPct val="100000"/>
        </a:lnSpc>
        <a:spcBef>
          <a:spcPts val="200"/>
        </a:spcBef>
        <a:spcAft>
          <a:spcPts val="800"/>
        </a:spcAft>
        <a:buFontTx/>
        <a:buBlip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</a:buBlip>
        <a:tabLst/>
        <a:defRPr sz="1600" b="0" i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60363" indent="-136525" algn="l" defTabSz="685800" rtl="0" eaLnBrk="1" latinLnBrk="0" hangingPunct="1">
        <a:lnSpc>
          <a:spcPct val="100000"/>
        </a:lnSpc>
        <a:spcBef>
          <a:spcPts val="200"/>
        </a:spcBef>
        <a:spcAft>
          <a:spcPts val="800"/>
        </a:spcAft>
        <a:buClr>
          <a:schemeClr val="bg1"/>
        </a:buClr>
        <a:buFont typeface="Arial" panose="020B0604020202020204" pitchFamily="34" charset="0"/>
        <a:buChar char="•"/>
        <a:tabLst/>
        <a:defRPr sz="1400" b="0" i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34988" indent="-174625" algn="l" defTabSz="685800" rtl="0" eaLnBrk="1" latinLnBrk="0" hangingPunct="1">
        <a:lnSpc>
          <a:spcPct val="100000"/>
        </a:lnSpc>
        <a:spcBef>
          <a:spcPts val="200"/>
        </a:spcBef>
        <a:spcAft>
          <a:spcPts val="800"/>
        </a:spcAft>
        <a:buClr>
          <a:schemeClr val="bg1"/>
        </a:buClr>
        <a:buSzPct val="84000"/>
        <a:buFont typeface="Systeemlettertype regulier"/>
        <a:buChar char="-"/>
        <a:tabLst/>
        <a:defRPr sz="1200" b="0" i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671513" indent="-136525" algn="l" defTabSz="685800" rtl="0" eaLnBrk="1" latinLnBrk="0" hangingPunct="1">
        <a:lnSpc>
          <a:spcPct val="100000"/>
        </a:lnSpc>
        <a:spcBef>
          <a:spcPts val="200"/>
        </a:spcBef>
        <a:spcAft>
          <a:spcPts val="800"/>
        </a:spcAft>
        <a:buClr>
          <a:schemeClr val="bg1"/>
        </a:buClr>
        <a:buFont typeface="Courier New" panose="02070309020205020404" pitchFamily="49" charset="0"/>
        <a:buChar char="o"/>
        <a:tabLst/>
        <a:defRPr sz="1100" b="0" i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314325" indent="0" algn="l" defTabSz="685800" rtl="0" eaLnBrk="1" latinLnBrk="0" hangingPunct="1">
        <a:lnSpc>
          <a:spcPct val="100000"/>
        </a:lnSpc>
        <a:spcBef>
          <a:spcPts val="200"/>
        </a:spcBef>
        <a:spcAft>
          <a:spcPts val="800"/>
        </a:spcAft>
        <a:buFont typeface="Arial" panose="020B0604020202020204" pitchFamily="34" charset="0"/>
        <a:buNone/>
        <a:tabLst/>
        <a:defRPr sz="1050" b="0" i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49D69C6-C047-3EFE-B6FD-6F7CB63BA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00" r="-1" b="-1"/>
          <a:stretch/>
        </p:blipFill>
        <p:spPr>
          <a:xfrm>
            <a:off x="643050" y="920475"/>
            <a:ext cx="3302550" cy="3302550"/>
          </a:xfrm>
          <a:prstGeom prst="donut">
            <a:avLst>
              <a:gd name="adj" fmla="val 36293"/>
            </a:avLst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C38FC7D-D4E6-D9E8-68FC-7EA48949E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200" y="1582875"/>
            <a:ext cx="3571388" cy="2139553"/>
          </a:xfrm>
        </p:spPr>
        <p:txBody>
          <a:bodyPr anchor="ctr">
            <a:normAutofit/>
          </a:bodyPr>
          <a:lstStyle/>
          <a:p>
            <a:r>
              <a:rPr lang="nl-BE" dirty="0"/>
              <a:t>Ringstad</a:t>
            </a:r>
            <a:br>
              <a:rPr lang="nl-BE" dirty="0"/>
            </a:br>
            <a:r>
              <a:rPr lang="nl-BE" sz="1800" dirty="0" err="1"/>
              <a:t>Horta</a:t>
            </a:r>
            <a:r>
              <a:rPr lang="nl-BE" sz="1800" dirty="0"/>
              <a:t> infoavond 22 april 2024</a:t>
            </a:r>
          </a:p>
        </p:txBody>
      </p:sp>
    </p:spTree>
    <p:extLst>
      <p:ext uri="{BB962C8B-B14F-4D97-AF65-F5344CB8AC3E}">
        <p14:creationId xmlns:p14="http://schemas.microsoft.com/office/powerpoint/2010/main" val="388454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0164F1-7E2F-9580-3449-667CF15E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DA663B-3070-4015-E205-D806507C7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7404"/>
            <a:ext cx="7136130" cy="3263504"/>
          </a:xfrm>
        </p:spPr>
        <p:txBody>
          <a:bodyPr/>
          <a:lstStyle/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4C7AD9A-DF19-4A3B-1762-659C9A03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97027"/>
            <a:ext cx="7617817" cy="31976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9E41E39-409E-32A6-DF5A-5D81F84C6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481"/>
          <a:stretch/>
        </p:blipFill>
        <p:spPr>
          <a:xfrm>
            <a:off x="628650" y="3562576"/>
            <a:ext cx="1714588" cy="12939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3B817B9-9A8D-D128-FFE7-575247925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045"/>
          <a:stretch/>
        </p:blipFill>
        <p:spPr>
          <a:xfrm>
            <a:off x="2395125" y="3562576"/>
            <a:ext cx="1714588" cy="9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A590661-8BA8-163F-E7F7-83E0605CD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0660"/>
            <a:ext cx="3532950" cy="74774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223B6D-3735-0214-DF09-033487C7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27" y="1340419"/>
            <a:ext cx="7437465" cy="3421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992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F96CD-FA11-81CC-9FA3-A941297BF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B1952-CE70-A8E6-8FBC-EE222A33B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B76B5F1-C5F7-1697-9EB2-BBD3E90F5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174" y="937034"/>
            <a:ext cx="2229697" cy="309360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520A7A7-EEA9-1E91-F4C2-7F758FD57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105"/>
          <a:stretch/>
        </p:blipFill>
        <p:spPr>
          <a:xfrm>
            <a:off x="853118" y="861674"/>
            <a:ext cx="3116056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5BEB6-6C3B-1CD7-3AA2-7798A4F37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101C82-A042-BC1E-BED6-9538FDC53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3E4741E-2179-285C-2EC6-6833990C7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19" y="0"/>
            <a:ext cx="4308596" cy="51435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BF886C5-C65B-5758-C2FD-DD385DCD2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579" y="2267781"/>
            <a:ext cx="692611" cy="70439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670BED1-41AE-2069-8792-43861ABAB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381" y="1652033"/>
            <a:ext cx="692611" cy="7020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19E5A2D-78D9-EB37-BBDE-839F663FE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185" y="2074401"/>
            <a:ext cx="692611" cy="7043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6F2723B-733F-6D11-D169-0D9C9C962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294" y="988223"/>
            <a:ext cx="692611" cy="70439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83A0B14-6F4A-F04B-5AFA-1851DD123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2031" y="4439109"/>
            <a:ext cx="692612" cy="70439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8F5F02-01E5-9DC1-FBC3-5F926B8BA4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4104" y="3414820"/>
            <a:ext cx="692611" cy="70439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1163B21-AA0A-A37E-3A8D-3AE9D518EC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1490" y="3407786"/>
            <a:ext cx="692612" cy="65123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E958A59-3D1C-9DA5-5BAC-D02205D17E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3245" y="2625968"/>
            <a:ext cx="692613" cy="7067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741F289-20FD-C274-A740-81FC1820DE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8974" y="1123739"/>
            <a:ext cx="692613" cy="7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3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00EDD39-D6A6-FBE5-ECB1-4DE2AC6E4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837"/>
            <a:ext cx="4359018" cy="3456732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C58CF91-C422-C701-F7B0-C284F999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3A41648-DD47-8371-9999-FE415A776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90"/>
          <a:stretch/>
        </p:blipFill>
        <p:spPr>
          <a:xfrm>
            <a:off x="4441113" y="1281613"/>
            <a:ext cx="3781714" cy="363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46B5821-A41D-C2D4-73B4-2A537350F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898"/>
          <a:stretch/>
        </p:blipFill>
        <p:spPr>
          <a:xfrm>
            <a:off x="674660" y="1124374"/>
            <a:ext cx="2878886" cy="380326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6853D93-256F-48D3-218B-F89F57A09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20" t="-3" r="1255"/>
          <a:stretch/>
        </p:blipFill>
        <p:spPr>
          <a:xfrm>
            <a:off x="3705963" y="1124374"/>
            <a:ext cx="2628569" cy="3803268"/>
          </a:xfrm>
          <a:prstGeom prst="rect">
            <a:avLst/>
          </a:prstGeom>
          <a:noFill/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EFA15608-5C13-DFD8-48ED-E160D53B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39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40F3BDE-57B1-A03D-D605-BBDA2ADE7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0660"/>
            <a:ext cx="3532950" cy="74774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28F083-8D20-62D7-520B-03E338EBF74A}"/>
              </a:ext>
            </a:extLst>
          </p:cNvPr>
          <p:cNvSpPr>
            <a:spLocks/>
          </p:cNvSpPr>
          <p:nvPr/>
        </p:nvSpPr>
        <p:spPr>
          <a:xfrm>
            <a:off x="628650" y="1340419"/>
            <a:ext cx="7136130" cy="3263504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0ED501-C54A-1BD2-2481-DC7C5BF8C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37" y="325641"/>
            <a:ext cx="5672293" cy="230088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FF975B0-60AB-C5DE-0197-DB59460AD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721" y="325641"/>
            <a:ext cx="2986651" cy="169958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CAE1780-2B1F-FA95-BC97-E930196D7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37" y="2728549"/>
            <a:ext cx="3060801" cy="216857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AC0405F-E4C8-9E48-5782-BCBD11445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871" y="2728549"/>
            <a:ext cx="3076534" cy="216857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887A507-6090-C83F-86B4-F3E73BCCA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240" y="2127246"/>
            <a:ext cx="2430132" cy="17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28FC2-EE5C-B7CC-0805-31D9994E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85AA98-C9CA-E789-8263-199F1713B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B53249A-0F5D-88C1-1FC6-06539F27A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98" y="160573"/>
            <a:ext cx="3414056" cy="48223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23F5868-108A-0CC1-79B6-034664105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600" y="343612"/>
            <a:ext cx="4554604" cy="31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514E9-A7DC-9358-28E4-E5F541630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498478-75E1-B11D-CF8B-1077A6B93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017585A-9454-1D52-2415-831310D85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5"/>
          <a:stretch/>
        </p:blipFill>
        <p:spPr>
          <a:xfrm>
            <a:off x="209973" y="0"/>
            <a:ext cx="45361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8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9A4F4-029B-9EF4-88D4-AABCA7BDE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5AF617-D6C6-F6D1-C96C-3EA50E7D7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A12503F-5FD7-04FD-588D-5411FAEA9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9" y="0"/>
            <a:ext cx="43122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C6078-40BF-AD8D-9628-636859E94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1BEAC8-FBD0-223F-0F7B-9100CD7AF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557DBB-6C46-F9DA-3B14-BC1B3257A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6" y="0"/>
            <a:ext cx="5137568" cy="51435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2663C82-849E-DE0C-7446-B0B7BA09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995" y="123260"/>
            <a:ext cx="3320125" cy="3123619"/>
          </a:xfrm>
          <a:prstGeom prst="rect">
            <a:avLst/>
          </a:prstGeom>
        </p:spPr>
      </p:pic>
      <p:pic>
        <p:nvPicPr>
          <p:cNvPr id="1026" name="Afbeelding 2">
            <a:extLst>
              <a:ext uri="{FF2B5EF4-FFF2-40B4-BE49-F238E27FC236}">
                <a16:creationId xmlns:a16="http://schemas.microsoft.com/office/drawing/2014/main" id="{604513A9-6D96-B792-3E6B-69D283E5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230" y="3325326"/>
            <a:ext cx="1035050" cy="29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2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CE3D506-F99A-2FB9-0278-B14F53825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0660"/>
            <a:ext cx="3532950" cy="74774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A31A28-02B9-6703-8458-F90CF58A1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11" y="260685"/>
            <a:ext cx="7707782" cy="445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GV">
  <a:themeElements>
    <a:clrScheme name="De grote verbinding 2020">
      <a:dk1>
        <a:srgbClr val="000000"/>
      </a:dk1>
      <a:lt1>
        <a:srgbClr val="FFFFFF"/>
      </a:lt1>
      <a:dk2>
        <a:srgbClr val="444444"/>
      </a:dk2>
      <a:lt2>
        <a:srgbClr val="E7E6E6"/>
      </a:lt2>
      <a:accent1>
        <a:srgbClr val="CF0038"/>
      </a:accent1>
      <a:accent2>
        <a:srgbClr val="F5AEB3"/>
      </a:accent2>
      <a:accent3>
        <a:srgbClr val="F0CCCC"/>
      </a:accent3>
      <a:accent4>
        <a:srgbClr val="FADDDD"/>
      </a:accent4>
      <a:accent5>
        <a:srgbClr val="FFFFFF"/>
      </a:accent5>
      <a:accent6>
        <a:srgbClr val="F0F0F0"/>
      </a:accent6>
      <a:hlink>
        <a:srgbClr val="808080"/>
      </a:hlink>
      <a:folHlink>
        <a:srgbClr val="A5A5A5"/>
      </a:folHlink>
    </a:clrScheme>
    <a:fontScheme name="Kantoorthe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spcAft>
            <a:spcPts val="600"/>
          </a:spcAft>
          <a:defRPr sz="1200" b="0" i="0" dirty="0" err="1" smtClean="0">
            <a:latin typeface="Avenir Book" panose="02000503020000020003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Bef>
            <a:spcPts val="200"/>
          </a:spcBef>
          <a:spcAft>
            <a:spcPts val="600"/>
          </a:spcAft>
          <a:defRPr sz="1200" b="0" i="0" dirty="0" err="1" smtClean="0">
            <a:solidFill>
              <a:schemeClr val="accent1"/>
            </a:solidFill>
            <a:latin typeface="Avenir Book" panose="02000503020000020003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0" id="{35A38646-BE32-BF44-AF46-5D23CC783C40}" vid="{9DD7B1BF-0C25-1040-B7D6-B1996243933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7802B51A31524391BC8368F5A3793E" ma:contentTypeVersion="14" ma:contentTypeDescription="Een nieuw document maken." ma:contentTypeScope="" ma:versionID="5c769d058ded400e996d62ad0f858dea">
  <xsd:schema xmlns:xsd="http://www.w3.org/2001/XMLSchema" xmlns:xs="http://www.w3.org/2001/XMLSchema" xmlns:p="http://schemas.microsoft.com/office/2006/metadata/properties" xmlns:ns2="f872943b-914f-43bd-ae0c-3eff34b21e63" xmlns:ns3="ac5e4cf6-cd5a-42c2-a4bd-102ed4c7e4d2" targetNamespace="http://schemas.microsoft.com/office/2006/metadata/properties" ma:root="true" ma:fieldsID="adc214913b3216bc796affb9491ac7d1" ns2:_="" ns3:_="">
    <xsd:import namespace="f872943b-914f-43bd-ae0c-3eff34b21e63"/>
    <xsd:import namespace="ac5e4cf6-cd5a-42c2-a4bd-102ed4c7e4d2"/>
    <xsd:element name="properties">
      <xsd:complexType>
        <xsd:sequence>
          <xsd:element name="documentManagement">
            <xsd:complexType>
              <xsd:all>
                <xsd:element ref="ns2:Title0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2943b-914f-43bd-ae0c-3eff34b21e63" elementFormDefault="qualified">
    <xsd:import namespace="http://schemas.microsoft.com/office/2006/documentManagement/types"/>
    <xsd:import namespace="http://schemas.microsoft.com/office/infopath/2007/PartnerControls"/>
    <xsd:element name="Title0" ma:index="8" nillable="true" ma:displayName="Title" ma:description="" ma:internalName="Title0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fbf98b99-9d14-4bb7-a80a-a68d0d5b2d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e4cf6-cd5a-42c2-a4bd-102ed4c7e4d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976006-b9f4-473c-a3c2-4f31575b9bde}" ma:internalName="TaxCatchAll" ma:showField="CatchAllData" ma:web="ac5e4cf6-cd5a-42c2-a4bd-102ed4c7e4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itle0 xmlns="f872943b-914f-43bd-ae0c-3eff34b21e63" xsi:nil="true"/>
    <TaxCatchAll xmlns="ac5e4cf6-cd5a-42c2-a4bd-102ed4c7e4d2" xsi:nil="true"/>
    <lcf76f155ced4ddcb4097134ff3c332f xmlns="f872943b-914f-43bd-ae0c-3eff34b21e6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6AC5832-E897-4323-83D7-FFA2FBBCA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72943b-914f-43bd-ae0c-3eff34b21e63"/>
    <ds:schemaRef ds:uri="ac5e4cf6-cd5a-42c2-a4bd-102ed4c7e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939E66-67FA-4112-A38F-32C516B638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5F07A4-A686-4F4E-8DE0-EE64907FFAA7}">
  <ds:schemaRefs>
    <ds:schemaRef ds:uri="http://schemas.microsoft.com/office/2006/metadata/properties"/>
    <ds:schemaRef ds:uri="http://schemas.microsoft.com/office/infopath/2007/PartnerControls"/>
    <ds:schemaRef ds:uri="f872943b-914f-43bd-ae0c-3eff34b21e63"/>
    <ds:schemaRef ds:uri="ac5e4cf6-cd5a-42c2-a4bd-102ed4c7e4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DGV</Template>
  <TotalTime>10707</TotalTime>
  <Words>8</Words>
  <Application>Microsoft Office PowerPoint</Application>
  <PresentationFormat>Diavoorstelling (16:9)</PresentationFormat>
  <Paragraphs>2</Paragraphs>
  <Slides>13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20" baseType="lpstr">
      <vt:lpstr>Arial</vt:lpstr>
      <vt:lpstr>Avenir Black</vt:lpstr>
      <vt:lpstr>Avenir Book</vt:lpstr>
      <vt:lpstr>Calibri</vt:lpstr>
      <vt:lpstr>Courier New</vt:lpstr>
      <vt:lpstr>Systeemlettertype regulier</vt:lpstr>
      <vt:lpstr>DGV</vt:lpstr>
      <vt:lpstr>Ringstad Horta infoavond 22 april 2024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Digipolis Antwerpen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Laura Clerix</dc:creator>
  <cp:lastModifiedBy>Kitty Haine</cp:lastModifiedBy>
  <cp:revision>835</cp:revision>
  <cp:lastPrinted>2019-11-13T15:23:52Z</cp:lastPrinted>
  <dcterms:created xsi:type="dcterms:W3CDTF">2021-02-22T20:37:13Z</dcterms:created>
  <dcterms:modified xsi:type="dcterms:W3CDTF">2024-04-22T05:47:37Z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0x010100897802B51A31524391BC8368F5A3793E</vt:lpwstr>
  </property>
  <property fmtid="{D5CDD505-2E9C-101B-9397-08002B2CF9AE}" pid="3" name="MediaServiceImageTags">
    <vt:lpwstr/>
  </property>
</Properties>
</file>